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5.878725335176016</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5.8188806978204184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5.9912977676882324</c:v>
                </c:pt>
                <c:pt idx="1">
                  <c:v>7.1774975504854499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6.6579278111621694</c:v>
                </c:pt>
                <c:pt idx="1">
                  <c:v>6.9091111167834454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5.5901236180029592</c:v>
                </c:pt>
                <c:pt idx="1">
                  <c:v>6.7644831388147031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7.9641528576259706</c:v>
                </c:pt>
                <c:pt idx="1">
                  <c:v>8.1645383737422463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6.1022843754576073</c:v>
                </c:pt>
                <c:pt idx="1">
                  <c:v>7.2712186359891007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4.8298076086010271</c:v>
                </c:pt>
                <c:pt idx="1">
                  <c:v>5.953972666751036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9.0381407340006064</c:v>
                </c:pt>
                <c:pt idx="1">
                  <c:v>9.209657815000762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9.4717735820442819</c:v>
                </c:pt>
                <c:pt idx="1">
                  <c:v>9.0248734113715798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7.5840157719138608</c:v>
                </c:pt>
                <c:pt idx="1">
                  <c:v>7.7106285307119471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1.398547027237165</c:v>
                </c:pt>
                <c:pt idx="1">
                  <c:v>2.600503722172391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0.5332758557972892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0.6574210903950366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0.18328408477628955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1.9134597409758953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0.18328408477628955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0.14501327363397465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5.0842332061532796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6.6037505610271552E-2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0.67308516894976211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0.18765111276445801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1.9590508912019118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0.18765111276445801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7.9752635468657296E-2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6.5535281894875572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5.845655495888475</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0.12703431844599322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0.11781023908612109</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1.2299221170304229</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0.11781023908612109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0.28425818649987811</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6.1403959148899601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0.12119294776894485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0.12482324456247884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1.3031368953819271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0.12482324456247884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0.44772809186936691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9.4898039723883443E-2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5.6756837683660599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0.13589634357087021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0.10183952163160903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1.0631901014219265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0.10183952163160903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0.29891983647043663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4.6045087209711717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0.33181097928811898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0.10367918024786515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1.0823958753637424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0.10367918024786515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5.281139479609287E-2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6.9620335793267074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6.5480457222099346</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0.14120670390604495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0.17237336540555948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1.799553384695912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0.17237336540555948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0.36131092846710011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5.0399570430207756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0.1535219775916552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0.20343668518273361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2.1238500190012548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4.1816253015132254E-2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6.3803670477936976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0.13189470665721537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0.12852774483410556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1.3418113506072444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0.12852774483410645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0.44556161263794358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5.6930086828730122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0.2636122243891732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0.12663207348648164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1.3220208117275121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0.12663207348648164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0.21912133162435943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6.8626733031766154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0.2700060491523093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0.11421630837801455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1.192401992300482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0.11421630837801366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0.24440266049837334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7.5218833758547454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0.19025723783494897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0.14175196723045858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1.4798703489759015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0.14175196723045858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0.10288956119173953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7.6227062061245254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8.0496263694375898</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0.28115067850541031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0.12399788873198681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1.2945202980622348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0.12399788873198681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6.7393993350922443E-2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8.0496263694375898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0.61698070007926598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0.18371278084682396</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1.9179352668955874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0.18371278084682441</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0.65895877894275312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0.19963022040704459</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3.007425053810767</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0.17823245353437045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0.16086701119799329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1.6794286855521712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0.16086701119799329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0.57701336174092077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0.24815715111385472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4.4713383378254594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6.3633720308604964</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0.42428788588583632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0.21451076951737313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2.2394618822373111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0.21451076951737313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0.64977176095227307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5.3770836225583354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0.33195627920674209</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0.17081096186042721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1.7832421142087966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0.17081096186042721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0.6126812861835198</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0.26476214728031167</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4.6481505185241474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0.34029738791914443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0.46576829984524259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0.12985271966806877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1.3556438991653454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0.12985271966807055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0.39926247235289125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8.0785935431968436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0.26651346652540298</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0.10072668252022488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1.051572219594288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0.10072668252022599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0.36129621148037216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0.26261401246208882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1.913977568231974</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0.22766850819408213</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6.7481070665841081E-2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0.7044927668140859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6.7481070665841081E-2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0.24204763393564788</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0.84480466712353319</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1.1183529373692629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0.74144676618464611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0.38000919373480913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0.10594372206466396</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1.106037369405567</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0.10594372206466396</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0.38000919373480802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0.3134863525256022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1.971414272837942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7.082501920753792E-2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1.3020259674968262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0.12471683239382259</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0.44734640240606893</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0.12651720887462137</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4.054507791542413</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0.21946234066741077</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0.12826948959513418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1.3391152026941673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0.12826948959513462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0.46008941702153106</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0.19998373536517633</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3.696363818077681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9.6559395239728119E-3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0.15684903047717746</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1.6374815390845381</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0.15684903047717746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0.11057174421676486</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5.0510963335215706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4.2063678963345552</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5.5715877171489181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2.3599948021355122E-2</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0.50773464248609512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0.1415526222338892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1.4777892156032761</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0.14155262223389009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0.50773464248609557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0.52324700681563208</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4.5491778090518169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0.12116221233704705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0.13588341905321988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1.418603541828793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0.13588341905322032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0.40869991442459508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3.863557983617294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7.5700934296741416</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0.22073671275157025</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0.32730459400239642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9.1250073706577339E-2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0.95263777327819188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9.1250073706575563E-2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4.4808674065658138E-2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7.4883116206906921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0.19035860633480972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0.33360256912103026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9.3005902082676783E-2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0.97096837145223347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9.3005902082676783E-2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0.24494113466917966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7.6518752386575919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5.9534615328429323</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0.37528779107897048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0.10916381751545412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1.139654707292312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0.10916381751545412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0.39155934368382717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0.14176168761674734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5.9534615328429323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3.025632480258345</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3.43937646741721E-2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0.19992959502318697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2.087236497230069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0.1999295950231863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0.45954239748314851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3.025632480258345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0.18930342971932301</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0.15418780059083215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1.6096986780946221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0.15372146294536293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7.6846740162848883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0.12582940324690828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0.10971303810922173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1.1453884920689497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0.10971303810922262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0.31788822551722085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6.0360576857191894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0.51663978403873578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0.15168706477592231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1.583591352352256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5.1904155558295528E-3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6.9589656642118527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9.3910695705157643E-2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0.13163559471778896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1.3742568607598598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0.13163559471778719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0.19482584271064241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8.441847142879876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0.17364173456189747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0.15337488526864629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1.6012119579098201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7.9220336713738959E-2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7.9014330946610691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0.36409202043828071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0.1817385334872359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1.8973244056420739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0.1817385334872359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0.12934391298300607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5.8015795978337552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5.8936609278992247E-2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1.0753874255447671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0.29980997407988141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3.1299734291991932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0.29980997407988141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0.30005471915250403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7.1774975504854499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0.27640009870004256</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0.16461911445097588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1.718600109123031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9.4820438515401229E-2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6.7644831388147031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0.28619201741901446</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0.20421273461849321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2.131951864582355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0.20421273461849232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7.1519157095139008E-2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6.9091111167834454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0.23335044162226293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0.19936428546406493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2.0813347459465925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0.19936428546406582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0.71509911019054151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0.1239634280496098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7.2259390134160979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0.62229664843283139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0.2524665266570052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2.6114528575397964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8.1645383737422463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0.61140105380068555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0.2027095285114191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2.1162586069174223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0.20270952851141821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0.29658311117127667</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7.2712186359891007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0.29164376224152466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0.11141082298166083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1.163113124331554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0.11141082298166083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0.20371631019948389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5.2322074334784636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0.18615093477901601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0.27483673500058803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2.8692563700048872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0.27483673500058803</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0.1624779332505879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5.953972666751036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0.30376145428563905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0.10533752367747873</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1.0997087445806812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0.10468703888178155</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9.0248734113715798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0.37958104847791496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0.11342207406026716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1.1841102991413841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0.11342207406026716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0.15719717713288617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9.209657815000762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0.35874673054718098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0.13460729448328124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1.4052809830696411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0.13460729448327946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0.16976590225605115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7.7106285307119471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0.1510427537082164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2.3595596874492295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0.22601454764268691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0.43327127131772469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2.600503722172391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5.5713878521310889</c:v>
                </c:pt>
                <c:pt idx="1">
                  <c:v>5.3770836225583354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7.6787386633615524</c:v>
                </c:pt>
                <c:pt idx="1">
                  <c:v>6.3803670477936976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6.3900643227002094</c:v>
                </c:pt>
                <c:pt idx="1">
                  <c:v>6.2404404429053963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5.3593267165540519</c:v>
                </c:pt>
                <c:pt idx="1">
                  <c:v>5.2322074334784636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5.8257540944946236</c:v>
                </c:pt>
                <c:pt idx="1">
                  <c:v>6.0360576857191894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0.37323207886466481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0.10874594663789683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1.1352921948455368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0.10874594663789683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0.31831141593102696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6.3387504236422467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4.0026631655867266</c:v>
                </c:pt>
                <c:pt idx="1">
                  <c:v>4.0104825999992952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6.7600206352973657</c:v>
                </c:pt>
                <c:pt idx="1">
                  <c:v>6.5535281894875572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5.2740750196970128</c:v>
                </c:pt>
                <c:pt idx="1">
                  <c:v>5.0842332061532796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5.2938477522402163</c:v>
                </c:pt>
                <c:pt idx="1">
                  <c:v>5.6756837683660599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4.5155625094987464</c:v>
                </c:pt>
                <c:pt idx="1">
                  <c:v>4.6045087209711717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7.4543997307577792</c:v>
                </c:pt>
                <c:pt idx="1">
                  <c:v>7.5218833758547454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6.5711951852524244</c:v>
                </c:pt>
                <c:pt idx="1">
                  <c:v>6.8626733031766154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4.9599087841434804</c:v>
                </c:pt>
                <c:pt idx="1">
                  <c:v>5.6930086828730122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5.0477459534334654</c:v>
                </c:pt>
                <c:pt idx="1">
                  <c:v>5.0399570430207756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7.9353410759428682</c:v>
                </c:pt>
                <c:pt idx="1">
                  <c:v>7.6227062061245254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9.3591781605386615E-3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1.3676745275936764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0.13100509443381547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0.15030363006122904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6.2404404429053963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4.676303116772468</c:v>
                </c:pt>
                <c:pt idx="1">
                  <c:v>4.4713383378254594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2.8355756398903909</c:v>
                </c:pt>
                <c:pt idx="1">
                  <c:v>3.007425053810767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8.3110741580495517</c:v>
                </c:pt>
                <c:pt idx="1">
                  <c:v>8.0785935431968436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4.9499566580400209</c:v>
                </c:pt>
                <c:pt idx="1">
                  <c:v>4.6481505185241474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3.3706568233548868</c:v>
                </c:pt>
                <c:pt idx="1">
                  <c:v>4.054507791542413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1.270906945159642</c:v>
                </c:pt>
                <c:pt idx="1">
                  <c:v>1.913977568231974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1.5069084545071449</c:v>
                </c:pt>
                <c:pt idx="1">
                  <c:v>1.971414272837942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1.025456212833221</c:v>
                </c:pt>
                <c:pt idx="1">
                  <c:v>1.1183529373692629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4.1855129154921196</c:v>
                </c:pt>
                <c:pt idx="1">
                  <c:v>3.696363818077681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5.0055010405854476</c:v>
                </c:pt>
                <c:pt idx="1">
                  <c:v>5.0510963335215706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0.27359457921290797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0.11335485591237004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1.1834085512508259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0.11335485591236871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0.40659216574336554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3.7092468613590945E-2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4.0104825999992952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3.0636555834249068</c:v>
                </c:pt>
                <c:pt idx="1">
                  <c:v>3.863557983617294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4.5906213818475861</c:v>
                </c:pt>
                <c:pt idx="1">
                  <c:v>4.5491778090518169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7.0420510602688733</c:v>
                </c:pt>
                <c:pt idx="1">
                  <c:v>7.6518752386575919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7.0543966878157809</c:v>
                </c:pt>
                <c:pt idx="1">
                  <c:v>7.4883116206906921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5.6819119577057524</c:v>
                </c:pt>
                <c:pt idx="1">
                  <c:v>5.9534615328429323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2.834624426460342</c:v>
                </c:pt>
                <c:pt idx="1">
                  <c:v>3.025632480258345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8.2325910215623885</c:v>
                </c:pt>
                <c:pt idx="1">
                  <c:v>7.9014330946610691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6.5136866848650294</c:v>
                </c:pt>
                <c:pt idx="1">
                  <c:v>6.9589656642118527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7.5385850224354014</c:v>
                </c:pt>
                <c:pt idx="1">
                  <c:v>7.6846740162848883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6.4027928206715146</c:v>
                </c:pt>
                <c:pt idx="1">
                  <c:v>5.8015795978337552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148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RXY | Kent and Medway NHS and Social Care Partnership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148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RXY | Kent and Medway NHS and Social Care Partnership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148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RXY | Kent and Medway NHS and Social Care Partnership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9148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RXY | Kent and Medway NHS and Social Care Partnership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8595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RXY | Kent and Medway NHS and Social Care Partnership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Kent and Medway NHS and Social Care Partnership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0367105"/>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6995181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42793255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7402632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908476441"/>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581561637"/>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7129219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767063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8545741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25944028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4823159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79837495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37109321"/>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675688415"/>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6581102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08965012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5267516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771836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4361657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831250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4178341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3440190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244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902305860"/>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71352083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93386525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158252888"/>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634828253"/>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4203435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863406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900135719"/>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657320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9151879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574876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4389727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858601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56271114"/>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9220527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587934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4143340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17856382"/>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1341530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372233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83909834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7373236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4332341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9967187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875626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76342288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88527833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24057141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3621233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821591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930565336"/>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490259864"/>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86348426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090231221"/>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78036606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09744847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147432166"/>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7961075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75871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19628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129236812"/>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199572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41724376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3084621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306931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4187731118"/>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367135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76494072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9044171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433163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5986836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2459007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201310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931125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5541389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59320652"/>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88611784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86482087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81072691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56163026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04158135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8159533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676456567"/>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3620228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854965272"/>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8306973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31415673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414016424"/>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709777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89827579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90903112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2333993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69787968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50511234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57546040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987442089"/>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81943237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93486551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638808045"/>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35722959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73390844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90524740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20004424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482575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746845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1387457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0452870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808881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67899866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6499200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613462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911669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6661397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9393458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2859738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98583251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7225860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6846502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3910857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5040294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18476854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9857809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00214010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8799087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82226439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6996051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276821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4299276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4510822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39916900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3925985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5867508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9482697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8926261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37575535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2806772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2905105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99243643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37905566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41311479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42537329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4702942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40072700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159460133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9795222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5623729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23490726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85076050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4393128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8932767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61644413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427246222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92595496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68890552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42141604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4607728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1614033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7363016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59182498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7467515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5012532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10634850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10514507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4242825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1883072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64954478"/>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23995208"/>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7039596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3473509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71460523"/>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93567375"/>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1497026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9116238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035898142"/>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4036620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067138285"/>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231806551"/>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4813057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RXY Kent and Medway NHS and Social Care Partnership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9601404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11903406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828574976"/>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4010078366"/>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2710548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05207705"/>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2119929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092760030"/>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720577124"/>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1941301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1372051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911669701"/>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957518343"/>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1335522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10957</Words>
  <Application>Microsoft Office PowerPoint</Application>
  <PresentationFormat>Widescreen</PresentationFormat>
  <Paragraphs>1447</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Kent and Medway NHS and Social Care Partnership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2025-03-22T02:17:05Z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